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1" r:id="rId9"/>
    <p:sldId id="273" r:id="rId10"/>
    <p:sldId id="275" r:id="rId11"/>
    <p:sldId id="274" r:id="rId12"/>
    <p:sldId id="259" r:id="rId13"/>
    <p:sldId id="278" r:id="rId14"/>
    <p:sldId id="260" r:id="rId15"/>
    <p:sldId id="281" r:id="rId16"/>
    <p:sldId id="282" r:id="rId17"/>
    <p:sldId id="283" r:id="rId18"/>
    <p:sldId id="284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04" r:id="rId39"/>
    <p:sldId id="305" r:id="rId40"/>
    <p:sldId id="306" r:id="rId41"/>
    <p:sldId id="307" r:id="rId42"/>
    <p:sldId id="302" r:id="rId43"/>
    <p:sldId id="308" r:id="rId44"/>
    <p:sldId id="266" r:id="rId45"/>
    <p:sldId id="312" r:id="rId46"/>
    <p:sldId id="317" r:id="rId47"/>
    <p:sldId id="313" r:id="rId48"/>
    <p:sldId id="315" r:id="rId49"/>
    <p:sldId id="316" r:id="rId50"/>
    <p:sldId id="268" r:id="rId51"/>
    <p:sldId id="314" r:id="rId52"/>
    <p:sldId id="269" r:id="rId53"/>
    <p:sldId id="310" r:id="rId54"/>
    <p:sldId id="311" r:id="rId55"/>
    <p:sldId id="321" r:id="rId56"/>
    <p:sldId id="279" r:id="rId57"/>
    <p:sldId id="28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>
        <p:scale>
          <a:sx n="87" d="100"/>
          <a:sy n="87" d="100"/>
        </p:scale>
        <p:origin x="952" y="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3537D7-0369-C849-BBBC-1EC8C4F597AF}"/>
              </a:ext>
            </a:extLst>
          </p:cNvPr>
          <p:cNvSpPr txBox="1">
            <a:spLocks/>
          </p:cNvSpPr>
          <p:nvPr/>
        </p:nvSpPr>
        <p:spPr>
          <a:xfrm>
            <a:off x="0" y="2693683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Why buy a house…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375FD-CC58-124E-8849-54EBF42C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A90A-E7D7-BF45-A08F-3C98166D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D706DF-7E64-514D-AC71-81F224EA7259}"/>
              </a:ext>
            </a:extLst>
          </p:cNvPr>
          <p:cNvSpPr txBox="1">
            <a:spLocks/>
          </p:cNvSpPr>
          <p:nvPr/>
        </p:nvSpPr>
        <p:spPr>
          <a:xfrm>
            <a:off x="0" y="3403295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…if all you need is a place to sleep and eat?</a:t>
            </a:r>
          </a:p>
        </p:txBody>
      </p:sp>
    </p:spTree>
    <p:extLst>
      <p:ext uri="{BB962C8B-B14F-4D97-AF65-F5344CB8AC3E}">
        <p14:creationId xmlns:p14="http://schemas.microsoft.com/office/powerpoint/2010/main" val="615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991</TotalTime>
  <Words>1513</Words>
  <Application>Microsoft Macintosh PowerPoint</Application>
  <PresentationFormat>Widescreen</PresentationFormat>
  <Paragraphs>416</Paragraphs>
  <Slides>57</Slides>
  <Notes>52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PowerPoint Presentation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Create Docker Images</vt:lpstr>
      <vt:lpstr>PowerPoint Presentation</vt:lpstr>
      <vt:lpstr>Share Docker Images</vt:lpstr>
      <vt:lpstr>PowerPoint Presentation</vt:lpstr>
      <vt:lpstr>Remove Docker Images</vt:lpstr>
      <vt:lpstr>PowerPoint Presentation</vt:lpstr>
      <vt:lpstr>Docker Containers</vt:lpstr>
      <vt:lpstr>PowerPoint Presentation</vt:lpstr>
      <vt:lpstr>Create &amp;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Cleaning Up</vt:lpstr>
      <vt:lpstr>PowerPoint Presentation</vt:lpstr>
      <vt:lpstr>Docker Compose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82</cp:revision>
  <dcterms:created xsi:type="dcterms:W3CDTF">2020-02-11T00:22:44Z</dcterms:created>
  <dcterms:modified xsi:type="dcterms:W3CDTF">2020-03-03T06:30:35Z</dcterms:modified>
</cp:coreProperties>
</file>